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63" r:id="rId5"/>
    <p:sldId id="262" r:id="rId6"/>
    <p:sldId id="259" r:id="rId7"/>
    <p:sldId id="257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7"/>
    <p:restoredTop sz="96170"/>
  </p:normalViewPr>
  <p:slideViewPr>
    <p:cSldViewPr snapToGrid="0">
      <p:cViewPr varScale="1">
        <p:scale>
          <a:sx n="96" d="100"/>
          <a:sy n="96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chartjs" TargetMode="External"/><Relationship Id="rId2" Type="http://schemas.openxmlformats.org/officeDocument/2006/relationships/hyperlink" Target="https://pixabay.com/photos/wealth-us-dollars-usa-business-69524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hartjs.org/docs/latest/samples/line/line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B507F-77D6-9E97-64B3-A8495B372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Money Mapper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8D1D5-DBC9-748A-409B-1A904BE8BA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Café Calligraphists</a:t>
            </a:r>
          </a:p>
        </p:txBody>
      </p:sp>
    </p:spTree>
    <p:extLst>
      <p:ext uri="{BB962C8B-B14F-4D97-AF65-F5344CB8AC3E}">
        <p14:creationId xmlns:p14="http://schemas.microsoft.com/office/powerpoint/2010/main" val="1985149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2AA951EB-D92C-4664-B069-0950B110D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4" name="Rectangle 93">
              <a:extLst>
                <a:ext uri="{FF2B5EF4-FFF2-40B4-BE49-F238E27FC236}">
                  <a16:creationId xmlns:a16="http://schemas.microsoft.com/office/drawing/2014/main" id="{D2557383-0505-41A8-8790-0DC743315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2">
              <a:extLst>
                <a:ext uri="{FF2B5EF4-FFF2-40B4-BE49-F238E27FC236}">
                  <a16:creationId xmlns:a16="http://schemas.microsoft.com/office/drawing/2014/main" id="{B8F446A7-2D9D-4B2C-B5AA-76C513059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Close up photo of colorful graph data">
            <a:extLst>
              <a:ext uri="{FF2B5EF4-FFF2-40B4-BE49-F238E27FC236}">
                <a16:creationId xmlns:a16="http://schemas.microsoft.com/office/drawing/2014/main" id="{119A29B9-2D16-F00B-B91C-22E2E0156C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637" b="9069"/>
          <a:stretch/>
        </p:blipFill>
        <p:spPr>
          <a:xfrm>
            <a:off x="20" y="10"/>
            <a:ext cx="12188369" cy="6857990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50A7EA83-60DF-47D8-8538-E7F234A4C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98" name="Round Diagonal Corner Rectangle 7">
              <a:extLst>
                <a:ext uri="{FF2B5EF4-FFF2-40B4-BE49-F238E27FC236}">
                  <a16:creationId xmlns:a16="http://schemas.microsoft.com/office/drawing/2014/main" id="{0DC32959-063F-42FB-843F-52AAB4D977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9C6FF904-2A08-4D6F-8769-74E758813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19" name="Freeform 32">
                <a:extLst>
                  <a:ext uri="{FF2B5EF4-FFF2-40B4-BE49-F238E27FC236}">
                    <a16:creationId xmlns:a16="http://schemas.microsoft.com/office/drawing/2014/main" id="{9FBE49E1-F6C4-45A4-B0B3-ABB68B022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D39886E8-0D84-4623-BC00-2555D501A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59A74DD0-E79B-42CF-8259-302698BED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2" name="Freeform 37">
                <a:extLst>
                  <a:ext uri="{FF2B5EF4-FFF2-40B4-BE49-F238E27FC236}">
                    <a16:creationId xmlns:a16="http://schemas.microsoft.com/office/drawing/2014/main" id="{05B199AD-0A48-4DC8-88CC-94C4785A0C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BA03D0AA-6A09-4988-865E-1B81E12A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13" name="Freeform 35">
                <a:extLst>
                  <a:ext uri="{FF2B5EF4-FFF2-40B4-BE49-F238E27FC236}">
                    <a16:creationId xmlns:a16="http://schemas.microsoft.com/office/drawing/2014/main" id="{CECCFA67-5EE1-4E33-B37D-0CA218F408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4" name="Freeform 36">
                <a:extLst>
                  <a:ext uri="{FF2B5EF4-FFF2-40B4-BE49-F238E27FC236}">
                    <a16:creationId xmlns:a16="http://schemas.microsoft.com/office/drawing/2014/main" id="{F1209146-A913-4EF8-BCA5-A83DC7A739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5" name="Freeform 38">
                <a:extLst>
                  <a:ext uri="{FF2B5EF4-FFF2-40B4-BE49-F238E27FC236}">
                    <a16:creationId xmlns:a16="http://schemas.microsoft.com/office/drawing/2014/main" id="{3DE05473-6F85-4F71-A427-16CF0153C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6" name="Freeform 39">
                <a:extLst>
                  <a:ext uri="{FF2B5EF4-FFF2-40B4-BE49-F238E27FC236}">
                    <a16:creationId xmlns:a16="http://schemas.microsoft.com/office/drawing/2014/main" id="{776EEC7D-F65A-4975-B6B2-513ACD261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7" name="Freeform 40">
                <a:extLst>
                  <a:ext uri="{FF2B5EF4-FFF2-40B4-BE49-F238E27FC236}">
                    <a16:creationId xmlns:a16="http://schemas.microsoft.com/office/drawing/2014/main" id="{EA7CA1B7-0ED5-4B2A-98A3-D61C15D1A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8" name="Rectangle 41">
                <a:extLst>
                  <a:ext uri="{FF2B5EF4-FFF2-40B4-BE49-F238E27FC236}">
                    <a16:creationId xmlns:a16="http://schemas.microsoft.com/office/drawing/2014/main" id="{EA468C46-CB87-41D5-9F0B-30856462D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E1A157C-0B8F-4815-A4A3-CEB9BBE15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AC4D2E9F-A2BA-4174-9218-63B014F3BC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77BC491E-B056-4EFC-ABB3-FCCF5B8325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60EE1C22-1980-4974-BD81-0C8CEAD99F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2" name="Freeform 37">
                <a:extLst>
                  <a:ext uri="{FF2B5EF4-FFF2-40B4-BE49-F238E27FC236}">
                    <a16:creationId xmlns:a16="http://schemas.microsoft.com/office/drawing/2014/main" id="{02B11C1B-8B44-46B1-B943-00DA0C03F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7EE8DAA8-BB59-46F4-BAE5-2DC25776F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03" name="Freeform 35">
                <a:extLst>
                  <a:ext uri="{FF2B5EF4-FFF2-40B4-BE49-F238E27FC236}">
                    <a16:creationId xmlns:a16="http://schemas.microsoft.com/office/drawing/2014/main" id="{41642804-AFC4-4BFE-8F01-F6BE2BBD28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04" name="Freeform 36">
                <a:extLst>
                  <a:ext uri="{FF2B5EF4-FFF2-40B4-BE49-F238E27FC236}">
                    <a16:creationId xmlns:a16="http://schemas.microsoft.com/office/drawing/2014/main" id="{3B9DD864-D3B2-4ACE-AEA3-3637CAB0C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05" name="Freeform 38">
                <a:extLst>
                  <a:ext uri="{FF2B5EF4-FFF2-40B4-BE49-F238E27FC236}">
                    <a16:creationId xmlns:a16="http://schemas.microsoft.com/office/drawing/2014/main" id="{246E3CE2-00AB-469A-9997-2248EF0DF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06" name="Freeform 39">
                <a:extLst>
                  <a:ext uri="{FF2B5EF4-FFF2-40B4-BE49-F238E27FC236}">
                    <a16:creationId xmlns:a16="http://schemas.microsoft.com/office/drawing/2014/main" id="{BD19BDA6-4E11-4BA7-A26A-285C707861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07" name="Freeform 40">
                <a:extLst>
                  <a:ext uri="{FF2B5EF4-FFF2-40B4-BE49-F238E27FC236}">
                    <a16:creationId xmlns:a16="http://schemas.microsoft.com/office/drawing/2014/main" id="{EBA7F036-DD38-4295-8985-3D1AB5465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08" name="Rectangle 41">
                <a:extLst>
                  <a:ext uri="{FF2B5EF4-FFF2-40B4-BE49-F238E27FC236}">
                    <a16:creationId xmlns:a16="http://schemas.microsoft.com/office/drawing/2014/main" id="{D3016A72-4E06-4D97-BA01-41DAE9A938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09B878-466F-32A8-39C4-E49E148BD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Why a finance app?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04061154-F553-E684-0AD2-F089A4100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/>
              <a:t> College is expensive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Adulting -&gt; Money Management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Feasible and Expandable</a:t>
            </a:r>
          </a:p>
        </p:txBody>
      </p:sp>
    </p:spTree>
    <p:extLst>
      <p:ext uri="{BB962C8B-B14F-4D97-AF65-F5344CB8AC3E}">
        <p14:creationId xmlns:p14="http://schemas.microsoft.com/office/powerpoint/2010/main" val="2536626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D2E5-B2CB-A4E3-4DF9-116E373A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Mapping our objective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3CFE3-9285-ADF7-5DCB-AD2156021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Calculus to find spending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Visual display of spending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Warnings and advising</a:t>
            </a:r>
          </a:p>
        </p:txBody>
      </p:sp>
      <p:pic>
        <p:nvPicPr>
          <p:cNvPr id="5" name="Picture 4" descr="Money and passport">
            <a:extLst>
              <a:ext uri="{FF2B5EF4-FFF2-40B4-BE49-F238E27FC236}">
                <a16:creationId xmlns:a16="http://schemas.microsoft.com/office/drawing/2014/main" id="{36BBAA60-178E-7844-BF1A-E8576A4F4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71" r="-2" b="-2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2858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63836-F1A4-88D9-929F-240467D10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Plans change: Calculator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1CB0C-877E-E513-3468-1D81EEFD7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570921"/>
            <a:ext cx="5894388" cy="32202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APIs are tricky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Libraries instead!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ChartJS</a:t>
            </a:r>
            <a:endParaRPr lang="en-US" dirty="0"/>
          </a:p>
        </p:txBody>
      </p:sp>
      <p:pic>
        <p:nvPicPr>
          <p:cNvPr id="1026" name="Picture 2" descr="How to use Chart.js for Dataset Visualization? - DevTeam.Space">
            <a:extLst>
              <a:ext uri="{FF2B5EF4-FFF2-40B4-BE49-F238E27FC236}">
                <a16:creationId xmlns:a16="http://schemas.microsoft.com/office/drawing/2014/main" id="{06A896E1-D2D4-F328-060C-1D53F91E9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8" t="274" r="28720" b="-274"/>
          <a:stretch/>
        </p:blipFill>
        <p:spPr bwMode="auto">
          <a:xfrm>
            <a:off x="6096000" y="780235"/>
            <a:ext cx="4949197" cy="4840332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Worm's-eye view of a large tree">
            <a:extLst>
              <a:ext uri="{FF2B5EF4-FFF2-40B4-BE49-F238E27FC236}">
                <a16:creationId xmlns:a16="http://schemas.microsoft.com/office/drawing/2014/main" id="{E25780DA-CB86-4C15-2C90-A3F409CD9B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0426" b="5280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9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7CC2AF-81DF-077B-75EA-C60BBA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Possibilities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51E2-5EF9-C7A7-F620-5839C6271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/>
              <a:t> </a:t>
            </a:r>
            <a:r>
              <a:rPr lang="en-US" sz="2800" dirty="0"/>
              <a:t>Starting from pretty much scratch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More time, more functionalities, i.e.:</a:t>
            </a:r>
          </a:p>
          <a:p>
            <a:pPr lvl="1">
              <a:buFont typeface="Wingdings" pitchFamily="2" charset="2"/>
              <a:buChar char="Ø"/>
            </a:pPr>
            <a:r>
              <a:rPr lang="en-US" sz="1600" dirty="0"/>
              <a:t> </a:t>
            </a:r>
            <a:r>
              <a:rPr lang="en-US" sz="1800" dirty="0"/>
              <a:t>Notifications of spending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/>
              <a:t> Breakdowns of expenditures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/>
              <a:t> Implementation of time, more complex display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/>
              <a:t> Filtering and customization</a:t>
            </a:r>
          </a:p>
          <a:p>
            <a:pPr lvl="1">
              <a:buFont typeface="Wingdings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56455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EB09-E4E1-697B-73DE-18BBDA408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73619-B57A-B32C-A5B8-13718F7D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BG Image: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https://pixabay.com/photos/wealth-us-dollars-usa-business-69524/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dirty="0"/>
              <a:t> Graph, </a:t>
            </a:r>
            <a:r>
              <a:rPr lang="en-US" dirty="0" err="1"/>
              <a:t>ChartJS</a:t>
            </a:r>
            <a:r>
              <a:rPr lang="en-US" dirty="0"/>
              <a:t>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https://www.npmjs.com/package/chartjs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https://www.chartjs.org/docs/latest/samples/line/line.html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32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94854E9-B6BF-94D7-78FB-04FE445DA4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9902" b="21689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1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3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4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5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6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8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03DEDC-1945-1DF2-7EE9-DE26A361C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487358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~Fin~</a:t>
            </a:r>
          </a:p>
        </p:txBody>
      </p:sp>
    </p:spTree>
    <p:extLst>
      <p:ext uri="{BB962C8B-B14F-4D97-AF65-F5344CB8AC3E}">
        <p14:creationId xmlns:p14="http://schemas.microsoft.com/office/powerpoint/2010/main" val="2441681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94854E9-B6BF-94D7-78FB-04FE445DA4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9902" b="21689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1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3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4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5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6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8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03DEDC-1945-1DF2-7EE9-DE26A361C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487358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~Stay </a:t>
            </a:r>
            <a:r>
              <a:rPr lang="en-US" sz="4800" dirty="0" err="1"/>
              <a:t>sase</a:t>
            </a:r>
            <a:r>
              <a:rPr lang="en-US" sz="4800" dirty="0"/>
              <a:t> out there~</a:t>
            </a:r>
          </a:p>
        </p:txBody>
      </p:sp>
    </p:spTree>
    <p:extLst>
      <p:ext uri="{BB962C8B-B14F-4D97-AF65-F5344CB8AC3E}">
        <p14:creationId xmlns:p14="http://schemas.microsoft.com/office/powerpoint/2010/main" val="13174006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498</TotalTime>
  <Words>152</Words>
  <Application>Microsoft Macintosh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Tw Cen MT</vt:lpstr>
      <vt:lpstr>Wingdings</vt:lpstr>
      <vt:lpstr>Circuit</vt:lpstr>
      <vt:lpstr>Money Mapper</vt:lpstr>
      <vt:lpstr>Why a finance app?</vt:lpstr>
      <vt:lpstr>Mapping our objective</vt:lpstr>
      <vt:lpstr>Plans change: Calculator</vt:lpstr>
      <vt:lpstr>Possibilities</vt:lpstr>
      <vt:lpstr>SOURCES</vt:lpstr>
      <vt:lpstr>~Fin~</vt:lpstr>
      <vt:lpstr>~Stay sase out there~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Money Mapper</dc:title>
  <dc:creator>Gabrielle E King</dc:creator>
  <cp:lastModifiedBy>Gabrielle E King</cp:lastModifiedBy>
  <cp:revision>1</cp:revision>
  <dcterms:created xsi:type="dcterms:W3CDTF">2022-10-01T13:24:34Z</dcterms:created>
  <dcterms:modified xsi:type="dcterms:W3CDTF">2022-10-01T21:43:23Z</dcterms:modified>
</cp:coreProperties>
</file>